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8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74"/>
    <p:restoredTop sz="94629"/>
  </p:normalViewPr>
  <p:slideViewPr>
    <p:cSldViewPr snapToGrid="0" snapToObjects="1">
      <p:cViewPr varScale="1">
        <p:scale>
          <a:sx n="151" d="100"/>
          <a:sy n="151" d="100"/>
        </p:scale>
        <p:origin x="9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01867-318B-2D49-9DE4-D33437FF2C79}" type="datetimeFigureOut">
              <a:rPr lang="en-US" smtClean="0"/>
              <a:t>3/1/21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06CCB-6DC0-194C-ADFB-130103966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4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C92DA4C-220E-C748-A74D-0FA88689D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LMPartnership.com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B14F07B-95E1-C549-9092-E60C0E306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CBC17F8-F5A4-494F-8A1A-ABF215131D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C8B9D96-F1D3-2A43-9B1D-3A417AD2ED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360935"/>
            <a:ext cx="9144000" cy="46405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B781E1-5734-0847-8B63-F2F5369C38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459892"/>
            <a:ext cx="9144000" cy="751817"/>
          </a:xfrm>
        </p:spPr>
        <p:txBody>
          <a:bodyPr anchor="t">
            <a:normAutofit/>
          </a:bodyPr>
          <a:lstStyle>
            <a:lvl1pPr algn="l">
              <a:defRPr sz="36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5B99694-1B9D-8442-8451-48E59F3B36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53400" y="5625084"/>
            <a:ext cx="3200400" cy="43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98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159F1-5670-8B42-B3C4-2B9EEFF8A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6F6CC-7C58-AB4A-B37D-E06FC9875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F3D3094-12DE-0048-9E3C-85444FA1E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CB0E08E-4B48-0E48-BE30-D4FB7F3A7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FC5BE8-208D-0242-85E9-14939ECA71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535184-5F8E-9B4D-ACF1-3C58D5002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BD00B83-24C7-1743-AA34-13EAD723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A629FBA-F463-EA4C-9559-98F046E95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2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6610C-0528-0C40-B12F-105B94D45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FA1C3-D900-F54B-BEA7-25341F30F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335"/>
            <a:ext cx="10515600" cy="47106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13AA5-2356-2840-9DA1-EEEDDA3D3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2E2AA-D1DF-C64D-82DB-7856B612A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4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BE40C-DDCD-794D-8287-4AA446720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EED4CC-9964-E144-AF1F-1E7B4C373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D44948-F231-B345-8A94-60F5BC509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31E0AA1-2851-024C-81C5-8A7E0F8D6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46271-98CE-5549-ABD0-869A5A3A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9DF09-C867-EE4C-819B-F5B156640B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2B40F-E2D7-F44A-BE40-A21AA0010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E89B964-8190-D346-B3A7-8974B177A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C4ED9DF-1A32-6E4A-9C37-E06AB5F7C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4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BE127-D815-8E43-971B-E8D093F72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A63C3-55CE-9847-BC4A-88BCB73CB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F92AEE-7DAF-0F40-848B-96E58D1E5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B8BD02-380E-354F-8465-2A9F4E59FB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B75C7E-1BAC-2249-98B6-60F3FD6B6E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A81F21F-AD3F-B247-8FD3-43684EBF0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AA3EB18-8250-2342-ACC5-B4328A8D4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10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24407-ED6E-5849-BBBB-AA05F3165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FD43901-0C24-1747-8E36-DCF502DF0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B0DBA1-2FAE-E045-AAA4-472379134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0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FBA0C-8DD6-D844-BCA7-2D3A9300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F6C5E-359B-9E4F-8531-7FEC39371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0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6B1D2-DD7D-2E4C-BE2D-9DC14074B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5DA13-AC4C-E84A-98DB-48707490A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BB635-4F1E-CD46-BD63-B201E3300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30D1F29-A712-1440-9FD1-7812E80A1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C3383B7-FCFE-5E46-BBB2-0FF1D3A2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60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789F0-E2E1-1044-8CEC-0CB05286C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BA70B-22A5-B24C-BD0B-A3ACA0770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E2969-BBD2-D041-96FF-BCBDB79F22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CA65FD-9FDD-1F4F-BCB6-BF67D5C34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FACC32D-6D7C-BB44-AE87-59862D030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D1602E-4448-3443-8773-386E03817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3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51DDF9-F02B-E54F-B7CA-D09ABA7C3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78795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2D55B-3E8D-9B45-8FE6-9DFE0CBFE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952F6B-69F7-6948-9150-52DDA4DC560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525000" y="632936"/>
            <a:ext cx="1828800" cy="24384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2773A-DF7E-CF4B-B713-AFCFEA1D4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rgbClr val="F0892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AD1602E-4448-3443-8773-386E038178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FB4F087A-446E-B34A-89AC-5D9F0CCE08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2D329A6-6A40-214F-B8A6-CAD955D47FDF}"/>
              </a:ext>
            </a:extLst>
          </p:cNvPr>
          <p:cNvCxnSpPr/>
          <p:nvPr userDrawn="1"/>
        </p:nvCxnSpPr>
        <p:spPr>
          <a:xfrm>
            <a:off x="838200" y="1168042"/>
            <a:ext cx="10515600" cy="0"/>
          </a:xfrm>
          <a:prstGeom prst="line">
            <a:avLst/>
          </a:prstGeom>
          <a:ln>
            <a:solidFill>
              <a:srgbClr val="F0892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68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rgbClr val="F08920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7E4BB-E561-5A49-8FFC-71F5950C32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DBF573-4CF8-DC46-A4DA-7CB330B207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3547CCA-C527-9147-AF6C-9F6D00BED206}"/>
              </a:ext>
            </a:extLst>
          </p:cNvPr>
          <p:cNvSpPr txBox="1">
            <a:spLocks/>
          </p:cNvSpPr>
          <p:nvPr/>
        </p:nvSpPr>
        <p:spPr>
          <a:xfrm>
            <a:off x="838200" y="4824985"/>
            <a:ext cx="9144000" cy="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cap="all" baseline="0" dirty="0"/>
              <a:t>Click to edit date</a:t>
            </a:r>
          </a:p>
        </p:txBody>
      </p:sp>
    </p:spTree>
    <p:extLst>
      <p:ext uri="{BB962C8B-B14F-4D97-AF65-F5344CB8AC3E}">
        <p14:creationId xmlns:p14="http://schemas.microsoft.com/office/powerpoint/2010/main" val="1799066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FAAEC-22EF-E44B-BA28-FB8073F6F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E4F26-DF45-4E42-8711-E999B3DBD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976662-25BF-4D4A-BEAF-A3812728A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Visit </a:t>
            </a:r>
            <a:r>
              <a:rPr lang="en-US" dirty="0" err="1"/>
              <a:t>LMPartnership.org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354767-BF46-E844-8834-C4E048C1F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1602E-4448-3443-8773-386E038178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1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9</Words>
  <Application>Microsoft Macintosh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Retter</dc:creator>
  <cp:lastModifiedBy>Travis Retter</cp:lastModifiedBy>
  <cp:revision>6</cp:revision>
  <dcterms:created xsi:type="dcterms:W3CDTF">2020-10-06T17:28:15Z</dcterms:created>
  <dcterms:modified xsi:type="dcterms:W3CDTF">2021-03-01T19:00:50Z</dcterms:modified>
</cp:coreProperties>
</file>